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1" r:id="rId3"/>
    <p:sldId id="282" r:id="rId4"/>
    <p:sldId id="283" r:id="rId5"/>
    <p:sldId id="285" r:id="rId6"/>
    <p:sldId id="284" r:id="rId7"/>
    <p:sldId id="286" r:id="rId8"/>
    <p:sldId id="265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88" r:id="rId18"/>
    <p:sldId id="289" r:id="rId19"/>
    <p:sldId id="290" r:id="rId20"/>
    <p:sldId id="291" r:id="rId21"/>
    <p:sldId id="266" r:id="rId22"/>
    <p:sldId id="267" r:id="rId23"/>
    <p:sldId id="272" r:id="rId24"/>
    <p:sldId id="269" r:id="rId25"/>
    <p:sldId id="271" r:id="rId26"/>
    <p:sldId id="268" r:id="rId27"/>
    <p:sldId id="270" r:id="rId28"/>
    <p:sldId id="273" r:id="rId29"/>
    <p:sldId id="275" r:id="rId30"/>
    <p:sldId id="274" r:id="rId31"/>
    <p:sldId id="276" r:id="rId32"/>
    <p:sldId id="277" r:id="rId33"/>
    <p:sldId id="278" r:id="rId34"/>
    <p:sldId id="279" r:id="rId3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9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8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3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45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8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9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0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8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5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DE902-F5F4-462B-8C8B-15C1E130A80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335AB-497C-49F6-BADE-B041E283B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8DB49-A0E7-E147-2E33-954776E60AB5}"/>
              </a:ext>
            </a:extLst>
          </p:cNvPr>
          <p:cNvSpPr txBox="1"/>
          <p:nvPr/>
        </p:nvSpPr>
        <p:spPr>
          <a:xfrm>
            <a:off x="1501775" y="934890"/>
            <a:ext cx="61404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dirty="0">
                <a:cs typeface="B Titr" panose="00000700000000000000" pitchFamily="2" charset="-78"/>
              </a:rPr>
              <a:t>راهنمای استفاده از قالب</a:t>
            </a:r>
            <a:r>
              <a:rPr lang="fa-IR" sz="2000" dirty="0">
                <a:cs typeface="B Titr" panose="00000700000000000000" pitchFamily="2" charset="-78"/>
              </a:rPr>
              <a:t>‌</a:t>
            </a:r>
            <a:r>
              <a:rPr lang="ar-SA" sz="2000" dirty="0">
                <a:cs typeface="B Titr" panose="00000700000000000000" pitchFamily="2" charset="-78"/>
              </a:rPr>
              <a:t>های </a:t>
            </a:r>
            <a:r>
              <a:rPr lang="fa-IR" sz="2000" dirty="0">
                <a:cs typeface="B Titr" panose="00000700000000000000" pitchFamily="2" charset="-78"/>
              </a:rPr>
              <a:t>اختصاصی</a:t>
            </a:r>
            <a:r>
              <a:rPr lang="ar-SA" sz="2000" dirty="0">
                <a:cs typeface="B Titr" panose="00000700000000000000" pitchFamily="2" charset="-78"/>
              </a:rPr>
              <a:t> پاورپوینت</a:t>
            </a:r>
            <a:endParaRPr lang="fa-IR" sz="2000" dirty="0">
              <a:cs typeface="B Titr" panose="00000700000000000000" pitchFamily="2" charset="-78"/>
            </a:endParaRPr>
          </a:p>
          <a:p>
            <a:pPr algn="ctr"/>
            <a:r>
              <a:rPr lang="fa-IR" sz="2000" dirty="0">
                <a:cs typeface="B Titr" panose="00000700000000000000" pitchFamily="2" charset="-78"/>
              </a:rPr>
              <a:t>دانشگاه شیراز</a:t>
            </a:r>
          </a:p>
          <a:p>
            <a:pPr algn="ctr"/>
            <a:endParaRPr lang="fa-IR" sz="2000" dirty="0">
              <a:cs typeface="B Titr" panose="00000700000000000000" pitchFamily="2" charset="-78"/>
            </a:endParaRPr>
          </a:p>
          <a:p>
            <a:pPr algn="r" rtl="1"/>
            <a:r>
              <a:rPr lang="ar-SA" b="1" dirty="0">
                <a:cs typeface="B Titr" panose="00000700000000000000" pitchFamily="2" charset="-78"/>
              </a:rPr>
              <a:t> </a:t>
            </a:r>
            <a:r>
              <a:rPr lang="fa-IR" b="1" dirty="0">
                <a:cs typeface="B Nazanin" panose="00000400000000000000" pitchFamily="2" charset="-78"/>
              </a:rPr>
              <a:t>لطفا برای استفاده از قالب‌های اختصاصی پاورپوینت به موارد زیر دقت کنید.</a:t>
            </a:r>
          </a:p>
          <a:p>
            <a:pPr marL="285750" indent="-285750" algn="justLow" rtl="1">
              <a:buFontTx/>
              <a:buChar char="-"/>
            </a:pPr>
            <a:r>
              <a:rPr lang="fa-IR" dirty="0">
                <a:cs typeface="B Nazanin" panose="00000400000000000000" pitchFamily="2" charset="-78"/>
              </a:rPr>
              <a:t>اسلاید شماره 2 میبایست به‌عنوان کاور اصلی پاورپویت حتما استفاده شود.</a:t>
            </a:r>
          </a:p>
          <a:p>
            <a:pPr marL="285750" indent="-285750" algn="justLow" rtl="1">
              <a:buFontTx/>
              <a:buChar char="-"/>
            </a:pPr>
            <a:r>
              <a:rPr lang="fa-IR" dirty="0">
                <a:cs typeface="B Nazanin" panose="00000400000000000000" pitchFamily="2" charset="-78"/>
              </a:rPr>
              <a:t>یکی از اسلایدهای 3 یا 4 را می‌توانید به سلیقه خود انتخاب و به‌عنوان اسلاید نشان دانشگاه در صفحه دوم پاورپوینت خود استفاده کنید.</a:t>
            </a:r>
          </a:p>
          <a:p>
            <a:pPr marL="285750" indent="-285750" algn="justLow" rtl="1">
              <a:buFontTx/>
              <a:buChar char="-"/>
            </a:pPr>
            <a:r>
              <a:rPr lang="fa-IR" dirty="0">
                <a:cs typeface="B Nazanin" panose="00000400000000000000" pitchFamily="2" charset="-78"/>
              </a:rPr>
              <a:t> یکی از اسلایدهای 5، 6 یا 7 را می‌توانید به سلیقه خود به‌عنوان صفحه بسم‌الله انتخاب و استفاده کنید. </a:t>
            </a:r>
          </a:p>
          <a:p>
            <a:pPr marL="285750" indent="-285750" algn="justLow" rtl="1">
              <a:buFontTx/>
              <a:buChar char="-"/>
            </a:pPr>
            <a:r>
              <a:rPr lang="fa-IR" dirty="0">
                <a:cs typeface="B Nazanin" panose="00000400000000000000" pitchFamily="2" charset="-78"/>
              </a:rPr>
              <a:t>از اسلاید شماره 8 برای عنوان اصلی پاورپوینت استفاده کنید و رنگ فونت خود را سفید انتخاب کنید.</a:t>
            </a:r>
          </a:p>
          <a:p>
            <a:pPr marL="285750" indent="-285750" algn="justLow" rtl="1">
              <a:buFontTx/>
              <a:buChar char="-"/>
            </a:pPr>
            <a:r>
              <a:rPr lang="fa-IR" dirty="0">
                <a:cs typeface="B Nazanin" panose="00000400000000000000" pitchFamily="2" charset="-78"/>
              </a:rPr>
              <a:t>از اسلاید شماره 9 به بعد، نمونه قالب‌های ورود محتوا است که میتوانید یکی از قالب‌ها را انتخاب و در صفحات محتوایی پاورپوینت خود استفاده کنید.</a:t>
            </a:r>
          </a:p>
          <a:p>
            <a:pPr algn="justLow" rtl="1"/>
            <a:endParaRPr lang="fa-IR" dirty="0">
              <a:cs typeface="B Nazanin" panose="00000400000000000000" pitchFamily="2" charset="-78"/>
            </a:endParaRPr>
          </a:p>
          <a:p>
            <a:pPr algn="ctr" rtl="1"/>
            <a:r>
              <a:rPr lang="fa-IR" dirty="0">
                <a:cs typeface="B Titr" panose="00000700000000000000" pitchFamily="2" charset="-78"/>
              </a:rPr>
              <a:t>تهیه شده در مدیریت روابط عمومی</a:t>
            </a:r>
          </a:p>
          <a:p>
            <a:pPr algn="ctr" rtl="1"/>
            <a:endParaRPr lang="fa-IR" dirty="0"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cs typeface="B Nazanin" panose="00000400000000000000" pitchFamily="2" charset="-78"/>
              </a:rPr>
              <a:t>طرح جامع هویت سازمانی دانشگاه شیراز</a:t>
            </a:r>
          </a:p>
          <a:p>
            <a:pPr algn="ctr" rtl="1"/>
            <a:r>
              <a:rPr lang="fa-IR" dirty="0">
                <a:cs typeface="B Nazanin" panose="00000400000000000000" pitchFamily="2" charset="-78"/>
              </a:rPr>
              <a:t>نسخه شماره 1 – مهرماه 1403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405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24FD66-BBDB-1EB2-46F8-1B1E19284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5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1EA3C6-F1B3-EFDB-4D5B-03D22E7B3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50B5D-84AF-F83A-B1A1-A1A4D3AD5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2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35EF5-EE1D-CC32-4A96-6C400F92C2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6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BCC00A-5B58-6ED1-1189-DA020FF9E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89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1FFC99-E73F-6D37-C911-849EADBE1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81C76-B4F3-DFBF-4046-BCDB05E48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9144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9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9D9854-C5F0-7187-78D6-6E9D814C9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3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0B283-A335-40EE-4E67-49DE447A1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CB0D-63E4-51ED-A312-E88D957DE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D6B4B6-90CE-D377-AA17-9A65331A1B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5476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4E32D-633E-52C8-78C4-E1890B579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08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2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4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16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6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8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10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7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79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3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9CE9F-C790-71F2-E459-EBE1ADA06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2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1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1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61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74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لب پاورپوینت-3-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4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9B059-D2D8-D08A-4DA9-082A3283F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3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4805D-5FF6-0B6C-1521-2A10752D2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69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0A4B79-D72A-685E-4932-1E3501D92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2E669-3A29-FB6A-645F-5380B5669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7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اب پاورپوینت- تذهیب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4D02-3C42-4C4D-DD17-BCE71FD547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8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148</Words>
  <Application>Microsoft Office PowerPoint</Application>
  <PresentationFormat>On-screen Show (4:3)</PresentationFormat>
  <Paragraphs>14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B Nazanin</vt:lpstr>
      <vt:lpstr>B Titr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Mohammadi</dc:creator>
  <cp:lastModifiedBy>Admin</cp:lastModifiedBy>
  <cp:revision>7</cp:revision>
  <dcterms:created xsi:type="dcterms:W3CDTF">2024-08-31T06:05:41Z</dcterms:created>
  <dcterms:modified xsi:type="dcterms:W3CDTF">2024-09-28T08:09:54Z</dcterms:modified>
</cp:coreProperties>
</file>